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7" r:id="rId2"/>
    <p:sldId id="268" r:id="rId3"/>
    <p:sldId id="261" r:id="rId4"/>
    <p:sldId id="262" r:id="rId5"/>
    <p:sldId id="264" r:id="rId6"/>
    <p:sldId id="263" r:id="rId7"/>
    <p:sldId id="278" r:id="rId8"/>
    <p:sldId id="259" r:id="rId9"/>
    <p:sldId id="260" r:id="rId10"/>
    <p:sldId id="257" r:id="rId11"/>
    <p:sldId id="273" r:id="rId12"/>
    <p:sldId id="279" r:id="rId13"/>
    <p:sldId id="285" r:id="rId14"/>
    <p:sldId id="274" r:id="rId15"/>
    <p:sldId id="271" r:id="rId16"/>
    <p:sldId id="275" r:id="rId17"/>
    <p:sldId id="265" r:id="rId18"/>
    <p:sldId id="270" r:id="rId19"/>
    <p:sldId id="276" r:id="rId20"/>
    <p:sldId id="289" r:id="rId21"/>
    <p:sldId id="291" r:id="rId22"/>
  </p:sldIdLst>
  <p:sldSz cx="12192000" cy="6858000"/>
  <p:notesSz cx="9945688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ner" initials="O" lastIdx="3" clrIdx="0">
    <p:extLst>
      <p:ext uri="{19B8F6BF-5375-455C-9EA6-DF929625EA0E}">
        <p15:presenceInfo xmlns:p15="http://schemas.microsoft.com/office/powerpoint/2012/main" userId="Ow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4" autoAdjust="0"/>
    <p:restoredTop sz="94651" autoAdjust="0"/>
  </p:normalViewPr>
  <p:slideViewPr>
    <p:cSldViewPr snapToGrid="0">
      <p:cViewPr varScale="1">
        <p:scale>
          <a:sx n="86" d="100"/>
          <a:sy n="86" d="100"/>
        </p:scale>
        <p:origin x="413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426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33588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934E0-A27C-4785-8ABB-4F434C3B1E06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57250"/>
            <a:ext cx="4116388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4569" y="3300412"/>
            <a:ext cx="795655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33588" y="6513910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AF3D1-8900-4B91-8BE6-BC9F1FA570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99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876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8390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5277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55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905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3908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802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82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6773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666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8312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14650" y="881063"/>
            <a:ext cx="4116388" cy="2314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6975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091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5361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830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47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1628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84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888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3515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AF3D1-8900-4B91-8BE6-BC9F1FA5701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77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D7F129-D84E-49AB-A92C-CCA881F9C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B6CBA60-7578-40AE-A48E-AB4CD45ED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CA9BA6-93FA-4E33-BF2B-381070C5B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AB0B-A52B-4EC6-A264-26E2F478BFFE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C5796A8-0DC4-4592-8F57-80815E58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500C8C-D277-4E0D-8E4D-F33CF0BD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6B7A6-76A4-414C-8EDA-1DB89D7DCF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165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2DF5F3-814B-44E9-AD69-346AB441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330A105-2DD4-49FE-988C-AFFC2C98C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D45C9D-2B80-4E14-AD96-6D50A1C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AB0B-A52B-4EC6-A264-26E2F478BFFE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3C3F97-8FC9-46E0-BC6A-3680DCEC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67822E-EB29-4268-B039-64A18EA3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6B7A6-76A4-414C-8EDA-1DB89D7DCF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41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818A358-4A82-495E-925D-4E034B4B1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F54AF6D-C9CD-46D7-B65B-F7CCE8601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D2B6E9-C3CC-4092-A14D-DE8D06BC6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AB0B-A52B-4EC6-A264-26E2F478BFFE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CE2B45-4C27-4561-8F96-CBCB19F8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7C544E-90E7-42C2-83B0-1947D40A9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6B7A6-76A4-414C-8EDA-1DB89D7DCF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89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6F090F-3C11-4314-9936-7FDD0CD7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FF6021-4B8A-407B-9C18-015277A51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D3F414-93D4-41CF-8E7A-6504EAC09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AB0B-A52B-4EC6-A264-26E2F478BFFE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3B864E-1380-4D03-8EAB-9772E4BEC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D6F862-86E8-4842-A724-E2AFFF96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6B7A6-76A4-414C-8EDA-1DB89D7DCF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78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957360-71EA-4862-920C-C6430826E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C462BD6-DD20-4490-A0DC-0CC2BD18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EE1F78-618E-4C9D-A270-4C705E066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AB0B-A52B-4EC6-A264-26E2F478BFFE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E15A39-5D8F-4A01-8E10-C258A032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73CC94-EC7E-4C1C-BD3A-DE0A87BB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6B7A6-76A4-414C-8EDA-1DB89D7DCF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903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8AA796-F9F4-4E2B-BE65-317470BC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6356E9-BF8B-45B0-97D2-4F06C38A4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C3C21C-F6CA-44EB-882E-D90FB3AF0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00AC88-CBA8-4D78-B28C-8D6E7122D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AB0B-A52B-4EC6-A264-26E2F478BFFE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6512055-4F2C-4EB5-BB40-F546E4F59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F09197A-4505-4D22-8D59-4B2095F08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6B7A6-76A4-414C-8EDA-1DB89D7DCF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3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E9DC58-0A4C-4557-AF9F-DD75A719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30EFF6D-DF94-454A-8942-57D0F7F71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6971712-53C4-47F2-B366-1CADE7818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3831B63-0961-4A12-B065-14CEFF2E1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642FA1E-77DB-4AFC-8EF7-F8A2071D6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CB8EF66-949A-49C6-96B0-6907BFB9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AB0B-A52B-4EC6-A264-26E2F478BFFE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80D6193-C8C3-46F3-BC50-4906F6C3A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AC7CBF4-D27B-4C3E-9A0E-E050B478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6B7A6-76A4-414C-8EDA-1DB89D7DCF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5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88713B-3071-4DEF-A015-F3762453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92D4049-8C93-4686-8911-07A984E2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AB0B-A52B-4EC6-A264-26E2F478BFFE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AD7EFA3-384D-4573-BDB9-07ECEE173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C68EBE8-FE15-4BEA-8FE1-89F15522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6B7A6-76A4-414C-8EDA-1DB89D7DCF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40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DEFC740-A714-41F3-986E-45200616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AB0B-A52B-4EC6-A264-26E2F478BFFE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9D6A3AF-E665-4683-A797-EFCEC69C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39783C-8430-408B-9FC0-81417E48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6B7A6-76A4-414C-8EDA-1DB89D7DCF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455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E1120B-B8E4-48F6-8981-146DFF5F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E1BCBE-8F64-4AD4-AAAF-FB7D7E14C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60A3912-182A-48CF-B10E-DD8A57ABD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EEC857F-7F84-49BB-A4F7-950E7411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AB0B-A52B-4EC6-A264-26E2F478BFFE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D9EAC1-6703-4C7B-8F50-008791B5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B590EE5-93B8-4682-8B63-F08E8507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6B7A6-76A4-414C-8EDA-1DB89D7DCF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578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921C20-B4C5-4DDF-BABF-89BEEF3E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6942C63-14EF-4432-A96F-CF841FC0D6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F39FEA3-1380-4B63-BB13-74A8354A4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B779825-A7C4-428E-A2B3-C0310E58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AB0B-A52B-4EC6-A264-26E2F478BFFE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D2AD6B8-B42E-490E-BA77-93A8F7792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8E0C4B-AD6C-4865-858E-566BD6DBA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6B7A6-76A4-414C-8EDA-1DB89D7DCF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34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1DD4DCF-52BA-4602-804D-5ACCD388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43E6113-DEDE-4C3F-9D00-64FD096E5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306EB4-14F6-4672-8CA5-35F85607B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FAB0B-A52B-4EC6-A264-26E2F478BFFE}" type="datetimeFigureOut">
              <a:rPr kumimoji="1" lang="ja-JP" altLang="en-US" smtClean="0"/>
              <a:t>2021/5/8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733DC3-6674-4A8B-990D-A8CD47CD8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84C2C9-7728-4DD8-B5C2-1D3A3191E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6B7A6-76A4-414C-8EDA-1DB89D7DCF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955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ja.wikipedia.org/wiki/%E3%81%8B%E3%81%97%E3%82%8F%E3%82%82%E3%81%A1" TargetMode="External"/><Relationship Id="rId3" Type="http://schemas.openxmlformats.org/officeDocument/2006/relationships/image" Target="../media/image24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ublicdomainq.net/kashiwamochi-rice-dumpling-0031949/" TargetMode="External"/><Relationship Id="rId5" Type="http://schemas.openxmlformats.org/officeDocument/2006/relationships/image" Target="../media/image25.jpg"/><Relationship Id="rId10" Type="http://schemas.openxmlformats.org/officeDocument/2006/relationships/hyperlink" Target="http://www.flickr.com/photos/skrb/3887697542/" TargetMode="External"/><Relationship Id="rId4" Type="http://schemas.openxmlformats.org/officeDocument/2006/relationships/hyperlink" Target="http://foodish.net/blog/archives/14964" TargetMode="External"/><Relationship Id="rId9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yto/4584343328/" TargetMode="External"/><Relationship Id="rId5" Type="http://schemas.openxmlformats.org/officeDocument/2006/relationships/image" Target="../media/image29.jpg"/><Relationship Id="rId4" Type="http://schemas.openxmlformats.org/officeDocument/2006/relationships/hyperlink" Target="http://nenzurebahanasaku.blog94.fc2.com/blog-entry-193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hyperlink" Target="https://publicdomainq.net/childrens-day-boy-0031952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licdomainq.net/koinobori-childrens-day-0007621/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publicdomainq.net/koinobori-childrens-day-0008624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ahag.net/006776-koinobori-childrens-day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u-suke/8677132646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naminorenka.blog21.fc2.com/blog-entry-696.html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://a-maze.info/blog/archives/2011/04/post-570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DB43C47-9706-4FDC-A3EA-733863C0B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46" b="795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E8F95C6-15DB-450D-9167-E1067A2E8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554" y="1334814"/>
            <a:ext cx="8555421" cy="25947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kumimoji="1" lang="en-US" altLang="ja-JP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KODOMO-NO-HI</a:t>
            </a:r>
            <a:br>
              <a:rPr kumimoji="1" lang="en-US" altLang="ja-JP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kumimoji="1" lang="en-US" altLang="ja-JP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(Children’s Day)	</a:t>
            </a:r>
            <a:endParaRPr kumimoji="1" lang="ja-JP" altLang="en-US" sz="8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25424A7-4330-48FE-B862-51DCAB8D1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5159" y="4318922"/>
            <a:ext cx="2837793" cy="9669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ja-JP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May 5</a:t>
            </a:r>
            <a:r>
              <a:rPr lang="en-US" altLang="ja-JP" sz="54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</a:t>
            </a:r>
            <a:r>
              <a:rPr lang="en-US" altLang="ja-JP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kumimoji="1" lang="en-US" altLang="ja-JP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64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041957-FA8F-44CD-8908-5A47F4D31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ACBBC85-6DF3-4A7B-AAE2-654750AFF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89" y="285418"/>
            <a:ext cx="10932679" cy="6287163"/>
          </a:xfrm>
        </p:spPr>
      </p:pic>
    </p:spTree>
    <p:extLst>
      <p:ext uri="{BB962C8B-B14F-4D97-AF65-F5344CB8AC3E}">
        <p14:creationId xmlns:p14="http://schemas.microsoft.com/office/powerpoint/2010/main" val="173093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9754182-A15C-4C0C-B022-7AF690FEE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760" y="71562"/>
            <a:ext cx="7256825" cy="6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10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C5FD8F2-0BFA-4752-BE4F-6BEDB7446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84" y="94521"/>
            <a:ext cx="9020593" cy="6763479"/>
          </a:xfrm>
        </p:spPr>
      </p:pic>
    </p:spTree>
    <p:extLst>
      <p:ext uri="{BB962C8B-B14F-4D97-AF65-F5344CB8AC3E}">
        <p14:creationId xmlns:p14="http://schemas.microsoft.com/office/powerpoint/2010/main" val="218656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88F8A12-26E1-4A31-ADC6-B0D5CC7D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18" y="-129026"/>
            <a:ext cx="9027485" cy="698702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EE09114-5D73-4ADC-955D-25F1F18A5E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31" y="5118808"/>
            <a:ext cx="1455420" cy="13335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5846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051D69-3163-47C7-B396-B966B6062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"/>
            <a:ext cx="12192000" cy="68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79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60BB31-B0F6-400F-ABBE-785D28D85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"/>
            <a:ext cx="12192000" cy="68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66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742A9EE-0E9C-4E71-B4A7-DFA1E6550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"/>
            <a:ext cx="12192000" cy="68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82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7199661-A896-4B91-A1CB-D7A9D64A6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62" y="108628"/>
            <a:ext cx="9196808" cy="517058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D4DB63F-623A-4CC6-8944-0B0304199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899"/>
            <a:ext cx="5398936" cy="30353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4DC636C-EBEC-4F3F-8F73-EC0691CC0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36" y="3916314"/>
            <a:ext cx="5703536" cy="320661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5CB20E-1B03-4754-AAAD-9577EB271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6"/>
            <a:ext cx="3045920" cy="327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21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386A270-3842-4EB1-9D90-31FB7E519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6" y="12722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41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49B62F-6470-4168-8A07-FF641E8F4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53" y="742213"/>
            <a:ext cx="6096000" cy="406717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034870-72A1-4CAC-B8A8-0136A6E36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762899" y="4932068"/>
            <a:ext cx="1765561" cy="17706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E2482C8-58C2-4A6D-86FB-92161B060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997145" y="2690257"/>
            <a:ext cx="6275146" cy="416774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61FB5A8-E1F7-4ABD-BF88-8B4D5AB7976B}"/>
              </a:ext>
            </a:extLst>
          </p:cNvPr>
          <p:cNvSpPr txBox="1"/>
          <p:nvPr/>
        </p:nvSpPr>
        <p:spPr>
          <a:xfrm>
            <a:off x="6895065" y="2252580"/>
            <a:ext cx="4036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Kashiwa mochi</a:t>
            </a:r>
            <a:endParaRPr kumimoji="1" lang="ja-JP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AD41575-72B6-4CCA-9AA9-2D27A19D84F6}"/>
              </a:ext>
            </a:extLst>
          </p:cNvPr>
          <p:cNvSpPr txBox="1"/>
          <p:nvPr/>
        </p:nvSpPr>
        <p:spPr>
          <a:xfrm>
            <a:off x="1762899" y="218993"/>
            <a:ext cx="3377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Chimaki</a:t>
            </a:r>
            <a:endParaRPr kumimoji="1" lang="ja-JP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7783F9A-DABA-4C38-9EE1-42E2AD69CD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814117" y="637488"/>
            <a:ext cx="30480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29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9B76E4-66B3-4AB2-9EEA-11638CACE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42" y="0"/>
            <a:ext cx="6318016" cy="670692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B6AAB5-FF80-432F-8B0F-95D78D452552}"/>
              </a:ext>
            </a:extLst>
          </p:cNvPr>
          <p:cNvSpPr txBox="1"/>
          <p:nvPr/>
        </p:nvSpPr>
        <p:spPr>
          <a:xfrm>
            <a:off x="170954" y="1268085"/>
            <a:ext cx="4675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游ゴシック Light" panose="020B0300000000000000" pitchFamily="50" charset="-128"/>
                <a:cs typeface="Angsana New" panose="02020603050405020304" pitchFamily="18" charset="-34"/>
              </a:rPr>
              <a:t>Golden Week  2021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B0E251-CE0F-44F9-ADB4-70F17783A6F7}"/>
              </a:ext>
            </a:extLst>
          </p:cNvPr>
          <p:cNvSpPr txBox="1"/>
          <p:nvPr/>
        </p:nvSpPr>
        <p:spPr>
          <a:xfrm>
            <a:off x="357810" y="2449002"/>
            <a:ext cx="49536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April 29: Showa Day</a:t>
            </a:r>
          </a:p>
          <a:p>
            <a:endParaRPr lang="en-US" altLang="ja-JP" sz="2400" b="1" dirty="0"/>
          </a:p>
          <a:p>
            <a:r>
              <a:rPr kumimoji="1" lang="en-US" altLang="ja-JP" sz="2400" b="1" dirty="0"/>
              <a:t>May 3: Constitution  </a:t>
            </a:r>
          </a:p>
          <a:p>
            <a:r>
              <a:rPr kumimoji="1" lang="en-US" altLang="ja-JP" sz="2400" b="1" dirty="0"/>
              <a:t>          Memorial Day</a:t>
            </a:r>
          </a:p>
          <a:p>
            <a:endParaRPr lang="en-US" altLang="ja-JP" sz="2400" b="1" dirty="0"/>
          </a:p>
          <a:p>
            <a:r>
              <a:rPr kumimoji="1" lang="en-US" altLang="ja-JP" sz="2400" b="1" dirty="0"/>
              <a:t>May 4: Greenery Day</a:t>
            </a:r>
          </a:p>
          <a:p>
            <a:endParaRPr lang="en-US" altLang="ja-JP" sz="2400" b="1" dirty="0"/>
          </a:p>
          <a:p>
            <a:r>
              <a:rPr kumimoji="1" lang="en-US" altLang="ja-JP" sz="2400" b="1" dirty="0"/>
              <a:t>May 5: Children’s Day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924767-3D22-48E0-9295-3252123981B5}"/>
              </a:ext>
            </a:extLst>
          </p:cNvPr>
          <p:cNvSpPr txBox="1"/>
          <p:nvPr/>
        </p:nvSpPr>
        <p:spPr>
          <a:xfrm>
            <a:off x="5470499" y="7952"/>
            <a:ext cx="93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April</a:t>
            </a:r>
            <a:endParaRPr kumimoji="1" lang="ja-JP" altLang="en-US" sz="24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0D9486-EFE3-4FFD-B2A4-7D75B7EF4FAA}"/>
              </a:ext>
            </a:extLst>
          </p:cNvPr>
          <p:cNvSpPr txBox="1"/>
          <p:nvPr/>
        </p:nvSpPr>
        <p:spPr>
          <a:xfrm>
            <a:off x="5569888" y="315340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May</a:t>
            </a:r>
            <a:endParaRPr kumimoji="1" lang="ja-JP" altLang="en-US" sz="24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E191742-7C9E-42C1-8CD5-AF2CB1DED5E7}"/>
              </a:ext>
            </a:extLst>
          </p:cNvPr>
          <p:cNvSpPr/>
          <p:nvPr/>
        </p:nvSpPr>
        <p:spPr>
          <a:xfrm>
            <a:off x="3999507" y="477568"/>
            <a:ext cx="816333" cy="177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696DA1-88F5-4090-9D70-E03B4CD6868F}"/>
              </a:ext>
            </a:extLst>
          </p:cNvPr>
          <p:cNvSpPr txBox="1"/>
          <p:nvPr/>
        </p:nvSpPr>
        <p:spPr>
          <a:xfrm>
            <a:off x="4170268" y="427943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bg1"/>
                </a:solidFill>
              </a:rPr>
              <a:t>Sun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51178EB-D266-4E23-B534-36984D6104FF}"/>
              </a:ext>
            </a:extLst>
          </p:cNvPr>
          <p:cNvSpPr/>
          <p:nvPr/>
        </p:nvSpPr>
        <p:spPr>
          <a:xfrm>
            <a:off x="4846320" y="469617"/>
            <a:ext cx="816333" cy="177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A721F9-E12F-4755-B951-3E014868DE8A}"/>
              </a:ext>
            </a:extLst>
          </p:cNvPr>
          <p:cNvSpPr txBox="1"/>
          <p:nvPr/>
        </p:nvSpPr>
        <p:spPr>
          <a:xfrm>
            <a:off x="5035204" y="427942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bg1"/>
                </a:solidFill>
              </a:rPr>
              <a:t>Mon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7C80FA3-0ACC-4F8B-82CE-1B45D1F23B1F}"/>
              </a:ext>
            </a:extLst>
          </p:cNvPr>
          <p:cNvSpPr/>
          <p:nvPr/>
        </p:nvSpPr>
        <p:spPr>
          <a:xfrm>
            <a:off x="5700919" y="474671"/>
            <a:ext cx="816333" cy="177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A45C7A8-F96E-4C7F-9528-48F14EF34C71}"/>
              </a:ext>
            </a:extLst>
          </p:cNvPr>
          <p:cNvSpPr txBox="1"/>
          <p:nvPr/>
        </p:nvSpPr>
        <p:spPr>
          <a:xfrm>
            <a:off x="5850876" y="432645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bg1"/>
                </a:solidFill>
              </a:rPr>
              <a:t>Tue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E865B61-DE76-471A-8932-E5569C37073D}"/>
              </a:ext>
            </a:extLst>
          </p:cNvPr>
          <p:cNvSpPr/>
          <p:nvPr/>
        </p:nvSpPr>
        <p:spPr>
          <a:xfrm>
            <a:off x="6553196" y="473421"/>
            <a:ext cx="816333" cy="177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00EF93B-ACEE-4154-98F9-EDC43913E17E}"/>
              </a:ext>
            </a:extLst>
          </p:cNvPr>
          <p:cNvSpPr txBox="1"/>
          <p:nvPr/>
        </p:nvSpPr>
        <p:spPr>
          <a:xfrm>
            <a:off x="6708157" y="419992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</a:rPr>
              <a:t>Wed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5137726-9BF4-4B8C-91D9-841907349A62}"/>
              </a:ext>
            </a:extLst>
          </p:cNvPr>
          <p:cNvSpPr/>
          <p:nvPr/>
        </p:nvSpPr>
        <p:spPr>
          <a:xfrm>
            <a:off x="7389176" y="477568"/>
            <a:ext cx="816333" cy="177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E180B29-263B-458E-8ECF-EF90F1DCBE1D}"/>
              </a:ext>
            </a:extLst>
          </p:cNvPr>
          <p:cNvSpPr/>
          <p:nvPr/>
        </p:nvSpPr>
        <p:spPr>
          <a:xfrm>
            <a:off x="8238172" y="468368"/>
            <a:ext cx="816333" cy="177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CE38B8C-A949-411B-A355-6190D69BB902}"/>
              </a:ext>
            </a:extLst>
          </p:cNvPr>
          <p:cNvSpPr/>
          <p:nvPr/>
        </p:nvSpPr>
        <p:spPr>
          <a:xfrm>
            <a:off x="9080218" y="477568"/>
            <a:ext cx="816333" cy="1777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5EFC8F2-0A3E-43F5-BDE3-C4ADD417B92B}"/>
              </a:ext>
            </a:extLst>
          </p:cNvPr>
          <p:cNvSpPr txBox="1"/>
          <p:nvPr/>
        </p:nvSpPr>
        <p:spPr>
          <a:xfrm>
            <a:off x="7550739" y="428834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</a:rPr>
              <a:t>Thu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C65E94E-B1D9-487B-95B8-D59810700DD5}"/>
              </a:ext>
            </a:extLst>
          </p:cNvPr>
          <p:cNvSpPr txBox="1"/>
          <p:nvPr/>
        </p:nvSpPr>
        <p:spPr>
          <a:xfrm>
            <a:off x="8425765" y="427942"/>
            <a:ext cx="386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</a:rPr>
              <a:t>Fri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1610AE9-63CC-4A80-B73D-47C2EF19B1A3}"/>
              </a:ext>
            </a:extLst>
          </p:cNvPr>
          <p:cNvSpPr txBox="1"/>
          <p:nvPr/>
        </p:nvSpPr>
        <p:spPr>
          <a:xfrm>
            <a:off x="9261961" y="432644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</a:rPr>
              <a:t>Sat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3FD47EB-6A39-4443-AFF8-4AB48B84A194}"/>
              </a:ext>
            </a:extLst>
          </p:cNvPr>
          <p:cNvSpPr/>
          <p:nvPr/>
        </p:nvSpPr>
        <p:spPr>
          <a:xfrm>
            <a:off x="4846320" y="3601980"/>
            <a:ext cx="816333" cy="177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BF8EE04-B4B0-446A-A4D8-C98C77D78123}"/>
              </a:ext>
            </a:extLst>
          </p:cNvPr>
          <p:cNvSpPr txBox="1"/>
          <p:nvPr/>
        </p:nvSpPr>
        <p:spPr>
          <a:xfrm>
            <a:off x="5035204" y="3560305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bg1"/>
                </a:solidFill>
              </a:rPr>
              <a:t>Mon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4E49435-3083-47E6-9D4B-032AF1764418}"/>
              </a:ext>
            </a:extLst>
          </p:cNvPr>
          <p:cNvSpPr/>
          <p:nvPr/>
        </p:nvSpPr>
        <p:spPr>
          <a:xfrm>
            <a:off x="5700919" y="3607034"/>
            <a:ext cx="816333" cy="177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3BDA62A-E660-4D1D-82E1-EF4AA8CEEF53}"/>
              </a:ext>
            </a:extLst>
          </p:cNvPr>
          <p:cNvSpPr txBox="1"/>
          <p:nvPr/>
        </p:nvSpPr>
        <p:spPr>
          <a:xfrm>
            <a:off x="5850876" y="3565008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bg1"/>
                </a:solidFill>
              </a:rPr>
              <a:t>Tue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A6DC03-D5A6-471A-AA45-6AB36E99CE2B}"/>
              </a:ext>
            </a:extLst>
          </p:cNvPr>
          <p:cNvSpPr/>
          <p:nvPr/>
        </p:nvSpPr>
        <p:spPr>
          <a:xfrm>
            <a:off x="6553196" y="3605784"/>
            <a:ext cx="816333" cy="177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9C09835-E99C-4230-9D52-DCA9A6AD669E}"/>
              </a:ext>
            </a:extLst>
          </p:cNvPr>
          <p:cNvSpPr/>
          <p:nvPr/>
        </p:nvSpPr>
        <p:spPr>
          <a:xfrm>
            <a:off x="7389176" y="3609931"/>
            <a:ext cx="816333" cy="177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4C91231-089E-4473-AA77-625FDB66E50C}"/>
              </a:ext>
            </a:extLst>
          </p:cNvPr>
          <p:cNvSpPr/>
          <p:nvPr/>
        </p:nvSpPr>
        <p:spPr>
          <a:xfrm>
            <a:off x="8238172" y="3600731"/>
            <a:ext cx="816333" cy="177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2204979-F589-4086-9EA1-5A4BB647FA0F}"/>
              </a:ext>
            </a:extLst>
          </p:cNvPr>
          <p:cNvSpPr/>
          <p:nvPr/>
        </p:nvSpPr>
        <p:spPr>
          <a:xfrm>
            <a:off x="9080218" y="3609931"/>
            <a:ext cx="816333" cy="1777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397C965-6FD0-446B-8735-8D3EF9FB2249}"/>
              </a:ext>
            </a:extLst>
          </p:cNvPr>
          <p:cNvSpPr txBox="1"/>
          <p:nvPr/>
        </p:nvSpPr>
        <p:spPr>
          <a:xfrm>
            <a:off x="7550739" y="3561197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</a:rPr>
              <a:t>Thu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7DF9F37-6481-4D87-B4B1-4F7B7209BB26}"/>
              </a:ext>
            </a:extLst>
          </p:cNvPr>
          <p:cNvSpPr txBox="1"/>
          <p:nvPr/>
        </p:nvSpPr>
        <p:spPr>
          <a:xfrm>
            <a:off x="8425765" y="3560305"/>
            <a:ext cx="386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</a:rPr>
              <a:t>Fri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2FEAECD-2021-42FF-9B9D-4AB2A0E2D1E5}"/>
              </a:ext>
            </a:extLst>
          </p:cNvPr>
          <p:cNvSpPr txBox="1"/>
          <p:nvPr/>
        </p:nvSpPr>
        <p:spPr>
          <a:xfrm>
            <a:off x="9261961" y="3565007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</a:rPr>
              <a:t>Sat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FF074A0-8D10-46B9-A633-E1D83A2E2D79}"/>
              </a:ext>
            </a:extLst>
          </p:cNvPr>
          <p:cNvSpPr txBox="1"/>
          <p:nvPr/>
        </p:nvSpPr>
        <p:spPr>
          <a:xfrm>
            <a:off x="6632747" y="3564915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</a:rPr>
              <a:t>Wed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8BA7B39F-11FF-4BC3-8949-980687283830}"/>
              </a:ext>
            </a:extLst>
          </p:cNvPr>
          <p:cNvSpPr/>
          <p:nvPr/>
        </p:nvSpPr>
        <p:spPr>
          <a:xfrm>
            <a:off x="4003194" y="3598500"/>
            <a:ext cx="816333" cy="1777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9A67437-DD69-4E36-8E8E-AD04BC55692B}"/>
              </a:ext>
            </a:extLst>
          </p:cNvPr>
          <p:cNvSpPr txBox="1"/>
          <p:nvPr/>
        </p:nvSpPr>
        <p:spPr>
          <a:xfrm>
            <a:off x="4173955" y="3560305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bg1"/>
                </a:solidFill>
              </a:rPr>
              <a:t>Sun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4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14">
            <a:extLst>
              <a:ext uri="{FF2B5EF4-FFF2-40B4-BE49-F238E27FC236}">
                <a16:creationId xmlns:a16="http://schemas.microsoft.com/office/drawing/2014/main" id="{35E5977C-EC91-4A1F-9F8A-6C5B46A69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01722" y="590884"/>
            <a:ext cx="6664342" cy="4997736"/>
          </a:xfr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71CBF8F-C4C7-4893-B6DA-7A1E1FA3F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63102" y="385832"/>
            <a:ext cx="4510989" cy="625999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D94AB2-DFC4-4DF3-BC71-88B3188A72C5}"/>
              </a:ext>
            </a:extLst>
          </p:cNvPr>
          <p:cNvSpPr txBox="1"/>
          <p:nvPr/>
        </p:nvSpPr>
        <p:spPr>
          <a:xfrm>
            <a:off x="5621059" y="730771"/>
            <a:ext cx="3279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kumimoji="1" lang="en-US" altLang="ja-JP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Shobu</a:t>
            </a:r>
            <a:r>
              <a:rPr kumimoji="1" lang="en-US" altLang="ja-JP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Yu</a:t>
            </a:r>
          </a:p>
          <a:p>
            <a:r>
              <a:rPr kumimoji="1" lang="en-US" altLang="ja-JP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kumimoji="1" lang="en-US" altLang="ja-JP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Iris-leaf Bath</a:t>
            </a:r>
            <a:endParaRPr kumimoji="1" lang="ja-JP" altLang="en-US" sz="32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図 5" descr="菖蒲湯">
            <a:extLst>
              <a:ext uri="{FF2B5EF4-FFF2-40B4-BE49-F238E27FC236}">
                <a16:creationId xmlns:a16="http://schemas.microsoft.com/office/drawing/2014/main" id="{6B1ECA3A-6C8D-4260-973B-6DF581EA6A8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45" y="4628439"/>
            <a:ext cx="3035509" cy="2121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300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043C16-AF05-4D34-B81D-E0EAD57275C1}"/>
              </a:ext>
            </a:extLst>
          </p:cNvPr>
          <p:cNvSpPr txBox="1"/>
          <p:nvPr/>
        </p:nvSpPr>
        <p:spPr>
          <a:xfrm>
            <a:off x="2757442" y="1925028"/>
            <a:ext cx="7257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lang="en-US" altLang="ja-JP" dirty="0"/>
              <a:t> </a:t>
            </a:r>
            <a:r>
              <a:rPr lang="en-US" altLang="ja-JP" sz="7200" dirty="0">
                <a:latin typeface="Arial Black" panose="020B0A04020102020204" pitchFamily="34" charset="0"/>
              </a:rPr>
              <a:t>The End</a:t>
            </a:r>
            <a:endParaRPr kumimoji="1" lang="ja-JP" altLang="en-US" sz="7200" dirty="0">
              <a:latin typeface="Arial Black" panose="020B0A040201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986FD3-BA20-4123-8DB1-1E40D6BC1FE3}"/>
              </a:ext>
            </a:extLst>
          </p:cNvPr>
          <p:cNvSpPr txBox="1"/>
          <p:nvPr/>
        </p:nvSpPr>
        <p:spPr>
          <a:xfrm>
            <a:off x="6728129" y="4676692"/>
            <a:ext cx="2727297" cy="1900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A1DE0BC-0F3E-4A70-81A8-79956E550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06827" y="4153898"/>
            <a:ext cx="2548599" cy="21572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C76E6BF-D2AE-454D-98E0-CBBDA8F99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9" y="4402417"/>
            <a:ext cx="2932204" cy="190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2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312849F-6655-4169-A992-B162FD8B4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003843" y="0"/>
            <a:ext cx="11666542" cy="7777695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5192618-26A0-4067-ADB8-9D375DDB2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757822" y="5335708"/>
            <a:ext cx="1596401" cy="162002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1BB8AE-4CC6-42DA-9ED5-C8DA65A73C85}"/>
              </a:ext>
            </a:extLst>
          </p:cNvPr>
          <p:cNvSpPr txBox="1"/>
          <p:nvPr/>
        </p:nvSpPr>
        <p:spPr>
          <a:xfrm>
            <a:off x="6002924" y="1885823"/>
            <a:ext cx="27296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err="1"/>
              <a:t>Fukinagashi</a:t>
            </a:r>
            <a:r>
              <a:rPr kumimoji="1" lang="en-US" altLang="ja-JP" b="1" i="1" dirty="0"/>
              <a:t> </a:t>
            </a:r>
            <a:r>
              <a:rPr kumimoji="1" lang="en-US" altLang="ja-JP" b="1" dirty="0"/>
              <a:t>: </a:t>
            </a:r>
            <a:r>
              <a:rPr kumimoji="1" lang="en-US" altLang="ja-JP" dirty="0"/>
              <a:t>pennant</a:t>
            </a:r>
          </a:p>
          <a:p>
            <a:endParaRPr lang="en-US" altLang="ja-JP" dirty="0"/>
          </a:p>
          <a:p>
            <a:endParaRPr lang="en-US" altLang="ja-JP" dirty="0"/>
          </a:p>
          <a:p>
            <a:r>
              <a:rPr kumimoji="1" lang="en-US" altLang="ja-JP" b="1" i="1" dirty="0" err="1"/>
              <a:t>Magoi</a:t>
            </a:r>
            <a:r>
              <a:rPr lang="en-US" altLang="ja-JP" b="1" i="1" dirty="0"/>
              <a:t>  </a:t>
            </a:r>
            <a:r>
              <a:rPr lang="en-US" altLang="ja-JP" b="1" dirty="0"/>
              <a:t>:</a:t>
            </a:r>
            <a:r>
              <a:rPr kumimoji="1" lang="en-US" altLang="ja-JP" dirty="0"/>
              <a:t> a black carp,</a:t>
            </a:r>
          </a:p>
          <a:p>
            <a:r>
              <a:rPr kumimoji="1" lang="en-US" altLang="ja-JP" dirty="0"/>
              <a:t>representing the father</a:t>
            </a:r>
          </a:p>
          <a:p>
            <a:endParaRPr lang="en-US" altLang="ja-JP" dirty="0"/>
          </a:p>
          <a:p>
            <a:endParaRPr lang="en-US" altLang="ja-JP" dirty="0"/>
          </a:p>
          <a:p>
            <a:r>
              <a:rPr kumimoji="1" lang="en-US" altLang="ja-JP" b="1" i="1" dirty="0" err="1"/>
              <a:t>Higoi</a:t>
            </a:r>
            <a:r>
              <a:rPr lang="en-US" altLang="ja-JP" b="1" i="1" dirty="0"/>
              <a:t>  </a:t>
            </a:r>
            <a:r>
              <a:rPr lang="en-US" altLang="ja-JP" b="1" dirty="0"/>
              <a:t>:</a:t>
            </a:r>
            <a:r>
              <a:rPr kumimoji="1" lang="en-US" altLang="ja-JP" dirty="0"/>
              <a:t> a red carp for the </a:t>
            </a:r>
            <a:r>
              <a:rPr lang="en-US" altLang="ja-JP" dirty="0"/>
              <a:t> mother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Smaller carp, one for each son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1EBD9F-4380-4378-A3E5-6F21449D729B}"/>
              </a:ext>
            </a:extLst>
          </p:cNvPr>
          <p:cNvSpPr txBox="1"/>
          <p:nvPr/>
        </p:nvSpPr>
        <p:spPr>
          <a:xfrm>
            <a:off x="578840" y="158922"/>
            <a:ext cx="3516082" cy="13849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/>
              <a:t>  </a:t>
            </a:r>
            <a:r>
              <a:rPr kumimoji="1" lang="en-US" altLang="ja-JP" sz="4800" b="1" dirty="0" err="1"/>
              <a:t>Koinobori</a:t>
            </a:r>
            <a:endParaRPr kumimoji="1" lang="en-US" altLang="ja-JP" sz="4800" b="1" dirty="0"/>
          </a:p>
          <a:p>
            <a:r>
              <a:rPr lang="en-US" altLang="ja-JP" sz="3600" b="1" i="1" dirty="0"/>
              <a:t>Carp streamer</a:t>
            </a:r>
            <a:endParaRPr kumimoji="1" lang="ja-JP" alt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66034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BA86718-0C3D-4328-91AA-6826B2FA6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2150" y="0"/>
            <a:ext cx="9122350" cy="6917635"/>
          </a:xfrm>
        </p:spPr>
      </p:pic>
    </p:spTree>
    <p:extLst>
      <p:ext uri="{BB962C8B-B14F-4D97-AF65-F5344CB8AC3E}">
        <p14:creationId xmlns:p14="http://schemas.microsoft.com/office/powerpoint/2010/main" val="1837786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NE_MOVIE_1619000583389">
            <a:hlinkClick r:id="" action="ppaction://media"/>
            <a:extLst>
              <a:ext uri="{FF2B5EF4-FFF2-40B4-BE49-F238E27FC236}">
                <a16:creationId xmlns:a16="http://schemas.microsoft.com/office/drawing/2014/main" id="{8EF911A3-7E56-4D52-9561-6306C3014F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1221" y="323285"/>
            <a:ext cx="3816069" cy="6783299"/>
          </a:xfrm>
        </p:spPr>
      </p:pic>
    </p:spTree>
    <p:extLst>
      <p:ext uri="{BB962C8B-B14F-4D97-AF65-F5344CB8AC3E}">
        <p14:creationId xmlns:p14="http://schemas.microsoft.com/office/powerpoint/2010/main" val="61949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CEC67EC-F9EF-413E-B0D8-DD2996E84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2" y="113306"/>
            <a:ext cx="11600593" cy="663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68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2907A39-A834-4DF9-A353-BCA3D7D6F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"/>
            <a:ext cx="5979323" cy="336166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30CBDD2-F368-4B49-9C7A-D2217179E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61" y="2282025"/>
            <a:ext cx="6553849" cy="436128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36DA89-E575-4212-9738-F967136CE620}"/>
              </a:ext>
            </a:extLst>
          </p:cNvPr>
          <p:cNvSpPr txBox="1"/>
          <p:nvPr/>
        </p:nvSpPr>
        <p:spPr>
          <a:xfrm>
            <a:off x="87464" y="3848431"/>
            <a:ext cx="5088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At Tone </a:t>
            </a:r>
            <a:r>
              <a:rPr kumimoji="1" lang="en-US" altLang="ja-JP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Unga</a:t>
            </a:r>
            <a:r>
              <a:rPr kumimoji="1" lang="en-US" altLang="ja-JP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near Kashiwa </a:t>
            </a:r>
          </a:p>
          <a:p>
            <a:endParaRPr lang="en-US" altLang="ja-JP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kumimoji="1" lang="en-US" altLang="ja-JP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Carps donated by citizens</a:t>
            </a:r>
            <a:endParaRPr kumimoji="1" lang="ja-JP" alt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22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84011AB-7550-4F6E-A582-6FDA9481C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06849" y="0"/>
            <a:ext cx="8899893" cy="6674921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95DEA0-49C4-47B6-8C6F-F509694916DF}"/>
              </a:ext>
            </a:extLst>
          </p:cNvPr>
          <p:cNvSpPr txBox="1"/>
          <p:nvPr/>
        </p:nvSpPr>
        <p:spPr>
          <a:xfrm>
            <a:off x="0" y="3045072"/>
            <a:ext cx="3328768" cy="584775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Gogatsu</a:t>
            </a:r>
            <a:r>
              <a:rPr kumimoji="1" lang="en-US" altLang="ja-JP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kumimoji="1" lang="en-US" altLang="ja-JP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Ningyo</a:t>
            </a:r>
            <a:endParaRPr kumimoji="1" lang="ja-JP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70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4C008D2B-EA0E-4671-BB91-BF8671483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134" r="14055"/>
          <a:stretch/>
        </p:blipFill>
        <p:spPr>
          <a:xfrm>
            <a:off x="151074" y="182561"/>
            <a:ext cx="6492055" cy="6492875"/>
          </a:xfr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BF007EE-831B-40CA-BAE7-FC661B57E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73444" y="3114377"/>
            <a:ext cx="2145216" cy="356105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EEEC556-B67C-4063-BF69-9098ECFFD08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32" y="248575"/>
            <a:ext cx="3452841" cy="286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227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ワイド画面</PresentationFormat>
  <Paragraphs>71</Paragraphs>
  <Slides>21</Slides>
  <Notes>21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7" baseType="lpstr">
      <vt:lpstr>游ゴシック</vt:lpstr>
      <vt:lpstr>游ゴシック Light</vt:lpstr>
      <vt:lpstr>Angsana New</vt:lpstr>
      <vt:lpstr>Arial</vt:lpstr>
      <vt:lpstr>Arial Black</vt:lpstr>
      <vt:lpstr>Office テーマ</vt:lpstr>
      <vt:lpstr>KODOMO-NO-HI (Children’s Day)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Owner</dc:creator>
  <cp:lastModifiedBy>Owner</cp:lastModifiedBy>
  <cp:revision>98</cp:revision>
  <cp:lastPrinted>2021-04-26T03:52:24Z</cp:lastPrinted>
  <dcterms:created xsi:type="dcterms:W3CDTF">2021-04-23T04:49:28Z</dcterms:created>
  <dcterms:modified xsi:type="dcterms:W3CDTF">2021-05-08T01:43:08Z</dcterms:modified>
</cp:coreProperties>
</file>